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QSgAfdgZh8" TargetMode="External"/><Relationship Id="rId2" Type="http://schemas.openxmlformats.org/officeDocument/2006/relationships/hyperlink" Target="https://www.youtube.com/watch?v=2F_fg4QrBvI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70Qf1EVF1OU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user/clickaudiowork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7200" dirty="0" smtClean="0"/>
              <a:t>HOME STUDIO</a:t>
            </a:r>
            <a:endParaRPr lang="pt-BR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3255962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cap="none" dirty="0" smtClean="0"/>
              <a:t>Professor Hugo </a:t>
            </a:r>
            <a:r>
              <a:rPr lang="pt-BR" cap="none" dirty="0" err="1" smtClean="0"/>
              <a:t>Yasha</a:t>
            </a:r>
            <a:endParaRPr lang="pt-BR" cap="none" dirty="0" smtClean="0"/>
          </a:p>
          <a:p>
            <a:pPr algn="ctr"/>
            <a:endParaRPr lang="pt-BR" cap="none" dirty="0"/>
          </a:p>
          <a:p>
            <a:pPr algn="ctr"/>
            <a:endParaRPr lang="pt-BR" cap="none" dirty="0" smtClean="0"/>
          </a:p>
          <a:p>
            <a:pPr algn="ctr"/>
            <a:endParaRPr lang="pt-BR" cap="none" dirty="0"/>
          </a:p>
          <a:p>
            <a:pPr algn="ctr"/>
            <a:endParaRPr lang="pt-BR" cap="none" dirty="0" smtClean="0"/>
          </a:p>
          <a:p>
            <a:pPr algn="ctr"/>
            <a:endParaRPr lang="pt-BR" cap="none" dirty="0"/>
          </a:p>
          <a:p>
            <a:pPr algn="ctr"/>
            <a:r>
              <a:rPr lang="pt-BR" cap="none" dirty="0" smtClean="0"/>
              <a:t>www.hugoyasha.com</a:t>
            </a:r>
            <a:endParaRPr lang="pt-BR" cap="none" dirty="0"/>
          </a:p>
        </p:txBody>
      </p:sp>
    </p:spTree>
    <p:extLst>
      <p:ext uri="{BB962C8B-B14F-4D97-AF65-F5344CB8AC3E}">
        <p14:creationId xmlns:p14="http://schemas.microsoft.com/office/powerpoint/2010/main" val="24474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Controlador </a:t>
            </a:r>
            <a:r>
              <a:rPr lang="pt-BR" dirty="0" err="1" smtClean="0"/>
              <a:t>midi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41413" y="6104964"/>
            <a:ext cx="9905999" cy="533401"/>
          </a:xfrm>
        </p:spPr>
        <p:txBody>
          <a:bodyPr/>
          <a:lstStyle/>
          <a:p>
            <a:pPr algn="r"/>
            <a:r>
              <a:rPr lang="pt-BR" dirty="0" smtClean="0"/>
              <a:t>Preços consultados no dia 28/04/2017.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161" y="1823477"/>
            <a:ext cx="2305050" cy="32766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786" y="1766327"/>
            <a:ext cx="2324100" cy="33909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948" y="1899677"/>
            <a:ext cx="2324100" cy="3124200"/>
          </a:xfrm>
          <a:prstGeom prst="rect">
            <a:avLst/>
          </a:prstGeom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262962"/>
              </p:ext>
            </p:extLst>
          </p:nvPr>
        </p:nvGraphicFramePr>
        <p:xfrm>
          <a:off x="2032001" y="0"/>
          <a:ext cx="812799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Introdução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Desenvolvimento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Conclusão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1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Custos adicionais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41413" y="6104964"/>
            <a:ext cx="9905999" cy="533401"/>
          </a:xfrm>
        </p:spPr>
        <p:txBody>
          <a:bodyPr/>
          <a:lstStyle/>
          <a:p>
            <a:pPr algn="r"/>
            <a:r>
              <a:rPr lang="pt-BR" dirty="0" smtClean="0"/>
              <a:t>Preços consultados no dia 28/04/2017.</a:t>
            </a:r>
            <a:endParaRPr lang="pt-BR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262962"/>
              </p:ext>
            </p:extLst>
          </p:nvPr>
        </p:nvGraphicFramePr>
        <p:xfrm>
          <a:off x="2032001" y="0"/>
          <a:ext cx="812799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Introdução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Desenvolvimento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Conclusão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rgbClr val="FFFF00"/>
                </a:solidFill>
              </a:rPr>
              <a:t>Tratamento acústico;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Cabos;</a:t>
            </a:r>
          </a:p>
          <a:p>
            <a:r>
              <a:rPr lang="pt-BR" dirty="0" smtClean="0"/>
              <a:t>Estante;</a:t>
            </a:r>
          </a:p>
          <a:p>
            <a:r>
              <a:rPr lang="pt-BR" dirty="0" smtClean="0"/>
              <a:t>Pedestal;</a:t>
            </a:r>
          </a:p>
          <a:p>
            <a:r>
              <a:rPr lang="pt-BR" dirty="0" smtClean="0"/>
              <a:t>Adaptadores;</a:t>
            </a:r>
          </a:p>
          <a:p>
            <a:r>
              <a:rPr lang="pt-BR" dirty="0" smtClean="0"/>
              <a:t>Monitor de vídeo adicional.</a:t>
            </a:r>
          </a:p>
        </p:txBody>
      </p:sp>
    </p:spTree>
    <p:extLst>
      <p:ext uri="{BB962C8B-B14F-4D97-AF65-F5344CB8AC3E}">
        <p14:creationId xmlns:p14="http://schemas.microsoft.com/office/powerpoint/2010/main" val="25562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SOFTWARE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DAW (Digital </a:t>
            </a:r>
            <a:r>
              <a:rPr lang="pt-BR" dirty="0" err="1" smtClean="0"/>
              <a:t>Audio</a:t>
            </a:r>
            <a:r>
              <a:rPr lang="pt-BR" dirty="0" smtClean="0"/>
              <a:t> Workstation);</a:t>
            </a:r>
          </a:p>
          <a:p>
            <a:r>
              <a:rPr lang="pt-BR" dirty="0" smtClean="0"/>
              <a:t>Editor de partituras;</a:t>
            </a:r>
          </a:p>
          <a:p>
            <a:r>
              <a:rPr lang="pt-BR" dirty="0" err="1" smtClean="0"/>
              <a:t>VSTi</a:t>
            </a:r>
            <a:r>
              <a:rPr lang="pt-BR" dirty="0" smtClean="0"/>
              <a:t> (instrumentos virtuais);</a:t>
            </a:r>
          </a:p>
          <a:p>
            <a:r>
              <a:rPr lang="pt-BR" dirty="0" err="1" smtClean="0"/>
              <a:t>Reverb</a:t>
            </a:r>
            <a:r>
              <a:rPr lang="pt-BR" dirty="0" smtClean="0"/>
              <a:t>;</a:t>
            </a:r>
          </a:p>
          <a:p>
            <a:r>
              <a:rPr lang="pt-BR" dirty="0" smtClean="0"/>
              <a:t>Equalizador;</a:t>
            </a:r>
          </a:p>
          <a:p>
            <a:r>
              <a:rPr lang="pt-BR" dirty="0" smtClean="0"/>
              <a:t>Compressor.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262962"/>
              </p:ext>
            </p:extLst>
          </p:nvPr>
        </p:nvGraphicFramePr>
        <p:xfrm>
          <a:off x="2032001" y="0"/>
          <a:ext cx="812799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Introdução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Desenvolvimento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Conclusão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5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41410" y="845669"/>
            <a:ext cx="3196899" cy="685800"/>
          </a:xfrm>
        </p:spPr>
        <p:txBody>
          <a:bodyPr/>
          <a:lstStyle/>
          <a:p>
            <a:pPr algn="ctr"/>
            <a:r>
              <a:rPr lang="pt-BR" dirty="0" smtClean="0"/>
              <a:t>DAW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514766" y="848841"/>
            <a:ext cx="3184385" cy="685800"/>
          </a:xfrm>
        </p:spPr>
        <p:txBody>
          <a:bodyPr/>
          <a:lstStyle/>
          <a:p>
            <a:pPr algn="ctr"/>
            <a:r>
              <a:rPr lang="pt-BR" dirty="0" smtClean="0"/>
              <a:t>Editor de partitura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7852442" y="845669"/>
            <a:ext cx="3194968" cy="685800"/>
          </a:xfrm>
        </p:spPr>
        <p:txBody>
          <a:bodyPr/>
          <a:lstStyle/>
          <a:p>
            <a:pPr algn="ctr"/>
            <a:r>
              <a:rPr lang="pt-BR" cap="none" dirty="0" err="1" smtClean="0"/>
              <a:t>VSTi</a:t>
            </a:r>
            <a:endParaRPr lang="pt-BR" cap="none" dirty="0"/>
          </a:p>
        </p:txBody>
      </p:sp>
      <p:pic>
        <p:nvPicPr>
          <p:cNvPr id="2050" name="Picture 2" descr="Resultado de imagem para reaper mu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53" y="1983628"/>
            <a:ext cx="1238063" cy="14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pro tool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95" y="3684494"/>
            <a:ext cx="1685178" cy="168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Final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32" y="1810080"/>
            <a:ext cx="3115049" cy="175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Sibeliu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06" y="3836557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m para kontakt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815" y="2024079"/>
            <a:ext cx="2360208" cy="132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sultado de imagem para Ez drummer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712" y="4240742"/>
            <a:ext cx="2722415" cy="49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262962"/>
              </p:ext>
            </p:extLst>
          </p:nvPr>
        </p:nvGraphicFramePr>
        <p:xfrm>
          <a:off x="2032001" y="0"/>
          <a:ext cx="812799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Introdução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Desenvolvimento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Conclusão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6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idx="1"/>
          </p:nvPr>
        </p:nvSpPr>
        <p:spPr>
          <a:xfrm>
            <a:off x="1370019" y="1617477"/>
            <a:ext cx="4649783" cy="823912"/>
          </a:xfrm>
        </p:spPr>
        <p:txBody>
          <a:bodyPr/>
          <a:lstStyle/>
          <a:p>
            <a:r>
              <a:rPr lang="pt-BR" cap="none" dirty="0" smtClean="0"/>
              <a:t>1. Instrumentação virtual</a:t>
            </a:r>
            <a:endParaRPr lang="pt-BR" cap="none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3"/>
          </p:nvPr>
        </p:nvSpPr>
        <p:spPr>
          <a:xfrm>
            <a:off x="6400808" y="1617476"/>
            <a:ext cx="4646602" cy="823912"/>
          </a:xfrm>
        </p:spPr>
        <p:txBody>
          <a:bodyPr/>
          <a:lstStyle/>
          <a:p>
            <a:r>
              <a:rPr lang="pt-BR" cap="none" dirty="0" smtClean="0"/>
              <a:t>2. Gravação</a:t>
            </a:r>
            <a:endParaRPr lang="pt-BR" cap="none" dirty="0"/>
          </a:p>
        </p:txBody>
      </p:sp>
      <p:sp>
        <p:nvSpPr>
          <p:cNvPr id="14" name="Espaço Reservado para Texto 9"/>
          <p:cNvSpPr txBox="1">
            <a:spLocks/>
          </p:cNvSpPr>
          <p:nvPr/>
        </p:nvSpPr>
        <p:spPr>
          <a:xfrm>
            <a:off x="1370019" y="2271525"/>
            <a:ext cx="4649783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cap="none" dirty="0"/>
          </a:p>
        </p:txBody>
      </p:sp>
      <p:sp>
        <p:nvSpPr>
          <p:cNvPr id="17" name="Retângulo 16"/>
          <p:cNvSpPr/>
          <p:nvPr/>
        </p:nvSpPr>
        <p:spPr>
          <a:xfrm>
            <a:off x="6400808" y="2441388"/>
            <a:ext cx="47190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Exemplos:</a:t>
            </a:r>
          </a:p>
          <a:p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www.youtube.com/watch?v=2F_fg4QrBvI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1370019" y="2441388"/>
            <a:ext cx="49434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Exemplos:</a:t>
            </a:r>
          </a:p>
          <a:p>
            <a:r>
              <a:rPr lang="pt-BR" dirty="0" smtClean="0">
                <a:hlinkClick r:id="rId3"/>
              </a:rPr>
              <a:t>https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www.youtube.com/watch?v=CQSgAfdgZh8</a:t>
            </a:r>
            <a:endParaRPr lang="pt-BR" dirty="0" smtClean="0"/>
          </a:p>
          <a:p>
            <a:r>
              <a:rPr lang="pt-BR" dirty="0">
                <a:hlinkClick r:id="rId4"/>
              </a:rPr>
              <a:t>https://</a:t>
            </a:r>
            <a:r>
              <a:rPr lang="pt-BR" dirty="0" smtClean="0">
                <a:hlinkClick r:id="rId4"/>
              </a:rPr>
              <a:t>www.youtube.com/watch?v=70Qf1EVF1OU</a:t>
            </a:r>
            <a:endParaRPr lang="pt-BR" dirty="0" smtClean="0"/>
          </a:p>
          <a:p>
            <a:endParaRPr lang="pt-BR" dirty="0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262962"/>
              </p:ext>
            </p:extLst>
          </p:nvPr>
        </p:nvGraphicFramePr>
        <p:xfrm>
          <a:off x="2032001" y="0"/>
          <a:ext cx="812799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Introdução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Desenvolvimento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Conclusão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8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Dicas de apostilas, livros e aulas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Apostila – Mix in </a:t>
            </a:r>
            <a:r>
              <a:rPr lang="pt-BR" dirty="0" err="1" smtClean="0"/>
              <a:t>the</a:t>
            </a:r>
            <a:r>
              <a:rPr lang="pt-BR" dirty="0" smtClean="0"/>
              <a:t> Box (pauloanhaia.com.br);</a:t>
            </a:r>
          </a:p>
          <a:p>
            <a:r>
              <a:rPr lang="pt-BR" dirty="0" smtClean="0"/>
              <a:t>Livro: Guia de Mixagem (Fabio Henriques);</a:t>
            </a:r>
          </a:p>
          <a:p>
            <a:r>
              <a:rPr lang="pt-BR" dirty="0" smtClean="0"/>
              <a:t>Estúdio Click </a:t>
            </a:r>
            <a:r>
              <a:rPr lang="pt-BR" dirty="0" err="1" smtClean="0"/>
              <a:t>AudioWorks</a:t>
            </a:r>
            <a:r>
              <a:rPr lang="pt-BR" dirty="0"/>
              <a:t> (</a:t>
            </a:r>
            <a:r>
              <a:rPr lang="pt-BR" dirty="0" smtClean="0">
                <a:hlinkClick r:id="rId2"/>
              </a:rPr>
              <a:t>www.youtube.com/</a:t>
            </a:r>
            <a:r>
              <a:rPr lang="pt-BR" dirty="0" err="1" smtClean="0">
                <a:hlinkClick r:id="rId2"/>
              </a:rPr>
              <a:t>user</a:t>
            </a:r>
            <a:r>
              <a:rPr lang="pt-BR" dirty="0" smtClean="0">
                <a:hlinkClick r:id="rId2"/>
              </a:rPr>
              <a:t>/</a:t>
            </a:r>
            <a:r>
              <a:rPr lang="pt-BR" dirty="0" err="1" smtClean="0">
                <a:hlinkClick r:id="rId2"/>
              </a:rPr>
              <a:t>clickaudioworks</a:t>
            </a:r>
            <a:r>
              <a:rPr lang="pt-BR" dirty="0" smtClean="0"/>
              <a:t>).</a:t>
            </a: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317832"/>
              </p:ext>
            </p:extLst>
          </p:nvPr>
        </p:nvGraphicFramePr>
        <p:xfrm>
          <a:off x="2032001" y="0"/>
          <a:ext cx="812799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Introdução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Desenvolvimento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Conclusão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6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Home Studio X Estúdio profissional;</a:t>
            </a:r>
          </a:p>
          <a:p>
            <a:r>
              <a:rPr lang="pt-BR" dirty="0" smtClean="0"/>
              <a:t>Investimento entre </a:t>
            </a:r>
            <a:r>
              <a:rPr lang="pt-BR" dirty="0" smtClean="0">
                <a:solidFill>
                  <a:srgbClr val="FFFF00"/>
                </a:solidFill>
              </a:rPr>
              <a:t>R$1000,00</a:t>
            </a:r>
            <a:r>
              <a:rPr lang="pt-BR" dirty="0" smtClean="0"/>
              <a:t> e </a:t>
            </a:r>
            <a:r>
              <a:rPr lang="pt-BR" dirty="0" smtClean="0">
                <a:solidFill>
                  <a:srgbClr val="FFFF00"/>
                </a:solidFill>
              </a:rPr>
              <a:t>R$2500,00 </a:t>
            </a:r>
            <a:r>
              <a:rPr lang="pt-BR" dirty="0" smtClean="0"/>
              <a:t>(sem o computador);</a:t>
            </a:r>
          </a:p>
          <a:p>
            <a:r>
              <a:rPr lang="pt-BR" dirty="0" smtClean="0"/>
              <a:t>Teoria musical;</a:t>
            </a:r>
          </a:p>
          <a:p>
            <a:r>
              <a:rPr lang="pt-BR" dirty="0" smtClean="0"/>
              <a:t>Prática.</a:t>
            </a:r>
          </a:p>
          <a:p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317832"/>
              </p:ext>
            </p:extLst>
          </p:nvPr>
        </p:nvGraphicFramePr>
        <p:xfrm>
          <a:off x="2032001" y="0"/>
          <a:ext cx="812799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Introdução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Desenvolvimento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Conclusão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2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músico contemporâneo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Tocar um instrumento bem;</a:t>
            </a:r>
          </a:p>
          <a:p>
            <a:r>
              <a:rPr lang="pt-BR" dirty="0" smtClean="0"/>
              <a:t>Conhecimento teórico;</a:t>
            </a:r>
          </a:p>
          <a:p>
            <a:r>
              <a:rPr lang="pt-BR" dirty="0" smtClean="0"/>
              <a:t>Inglês básico;</a:t>
            </a:r>
          </a:p>
          <a:p>
            <a:r>
              <a:rPr lang="pt-BR" i="1" dirty="0" smtClean="0"/>
              <a:t>Marketing</a:t>
            </a:r>
            <a:r>
              <a:rPr lang="pt-BR" dirty="0" smtClean="0"/>
              <a:t>;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Home Studio.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815712"/>
              </p:ext>
            </p:extLst>
          </p:nvPr>
        </p:nvGraphicFramePr>
        <p:xfrm>
          <a:off x="2032001" y="0"/>
          <a:ext cx="812799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Introdução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Desenvolvimento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Conclusão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09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ozielzi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00" y="837855"/>
            <a:ext cx="3924884" cy="23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hans zim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199" y="219290"/>
            <a:ext cx="60007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Dream Thea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00" y="3449171"/>
            <a:ext cx="3924884" cy="245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Joe Satria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986" y="4479162"/>
            <a:ext cx="3091381" cy="19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bs.twimg.com/profile_images/633066114822610946/lzjVzd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24" y="4479162"/>
            <a:ext cx="1936822" cy="193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807759"/>
              </p:ext>
            </p:extLst>
          </p:nvPr>
        </p:nvGraphicFramePr>
        <p:xfrm>
          <a:off x="2032001" y="0"/>
          <a:ext cx="812799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Introdução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Desenvolvimento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Conclusão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75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equipamento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231995"/>
          </a:xfrm>
        </p:spPr>
        <p:txBody>
          <a:bodyPr>
            <a:normAutofit/>
          </a:bodyPr>
          <a:lstStyle/>
          <a:p>
            <a:r>
              <a:rPr lang="pt-BR" u="sng" dirty="0" smtClean="0">
                <a:solidFill>
                  <a:srgbClr val="FFFF00"/>
                </a:solidFill>
              </a:rPr>
              <a:t>COMPUTADOR;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Interface;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Fone de ouvido;</a:t>
            </a:r>
          </a:p>
          <a:p>
            <a:r>
              <a:rPr lang="pt-BR" dirty="0" smtClean="0"/>
              <a:t>Monitor de áudio;</a:t>
            </a:r>
          </a:p>
          <a:p>
            <a:r>
              <a:rPr lang="pt-BR" dirty="0" smtClean="0"/>
              <a:t>Microfone dinâmico;</a:t>
            </a:r>
          </a:p>
          <a:p>
            <a:r>
              <a:rPr lang="pt-BR" dirty="0" smtClean="0"/>
              <a:t>Microfone condensador;</a:t>
            </a:r>
          </a:p>
          <a:p>
            <a:r>
              <a:rPr lang="pt-BR" dirty="0" smtClean="0"/>
              <a:t>Controlador MIDI.</a:t>
            </a:r>
          </a:p>
          <a:p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800165"/>
              </p:ext>
            </p:extLst>
          </p:nvPr>
        </p:nvGraphicFramePr>
        <p:xfrm>
          <a:off x="2032001" y="0"/>
          <a:ext cx="812799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Introdução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Desenvolvimento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Conclusão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85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Interface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41413" y="6104964"/>
            <a:ext cx="9905999" cy="533401"/>
          </a:xfrm>
        </p:spPr>
        <p:txBody>
          <a:bodyPr/>
          <a:lstStyle/>
          <a:p>
            <a:pPr algn="r"/>
            <a:r>
              <a:rPr lang="pt-BR" dirty="0" smtClean="0"/>
              <a:t>Preços consultados no dia 28/04/2017.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494" y="1982600"/>
            <a:ext cx="3664603" cy="34909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2601450"/>
            <a:ext cx="5663359" cy="2253224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262962"/>
              </p:ext>
            </p:extLst>
          </p:nvPr>
        </p:nvGraphicFramePr>
        <p:xfrm>
          <a:off x="2032001" y="0"/>
          <a:ext cx="812799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Introdução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Desenvolvimento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Conclusão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7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Fone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41413" y="6104964"/>
            <a:ext cx="9905999" cy="533401"/>
          </a:xfrm>
        </p:spPr>
        <p:txBody>
          <a:bodyPr/>
          <a:lstStyle/>
          <a:p>
            <a:pPr algn="r"/>
            <a:r>
              <a:rPr lang="pt-BR" dirty="0" smtClean="0"/>
              <a:t>Preços consultados no dia 28/04/2017.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40" y="1806018"/>
            <a:ext cx="6831107" cy="27902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828" y="2557340"/>
            <a:ext cx="6180772" cy="3087371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262962"/>
              </p:ext>
            </p:extLst>
          </p:nvPr>
        </p:nvGraphicFramePr>
        <p:xfrm>
          <a:off x="2032001" y="0"/>
          <a:ext cx="812799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Introdução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Desenvolvimento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Conclusão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47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Monitor de áudio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41413" y="6104964"/>
            <a:ext cx="9905999" cy="533401"/>
          </a:xfrm>
        </p:spPr>
        <p:txBody>
          <a:bodyPr/>
          <a:lstStyle/>
          <a:p>
            <a:pPr algn="r"/>
            <a:r>
              <a:rPr lang="pt-BR" dirty="0" smtClean="0"/>
              <a:t>Preços consultados no dia 28/04/2017.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81" y="1638580"/>
            <a:ext cx="7760914" cy="319881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2874029"/>
            <a:ext cx="5487254" cy="3096466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262962"/>
              </p:ext>
            </p:extLst>
          </p:nvPr>
        </p:nvGraphicFramePr>
        <p:xfrm>
          <a:off x="2032001" y="0"/>
          <a:ext cx="812799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Introdução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Desenvolvimento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Conclusão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21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Microfone dinâmico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41413" y="6104964"/>
            <a:ext cx="9905999" cy="533401"/>
          </a:xfrm>
        </p:spPr>
        <p:txBody>
          <a:bodyPr/>
          <a:lstStyle/>
          <a:p>
            <a:pPr algn="r"/>
            <a:r>
              <a:rPr lang="pt-BR" dirty="0" smtClean="0"/>
              <a:t>Preços consultados no dia 28/04/2017.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b="7207"/>
          <a:stretch/>
        </p:blipFill>
        <p:spPr>
          <a:xfrm>
            <a:off x="1341437" y="1916906"/>
            <a:ext cx="2390775" cy="311999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786" y="1895755"/>
            <a:ext cx="2333625" cy="31623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474" y="1895755"/>
            <a:ext cx="2305050" cy="3162300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262962"/>
              </p:ext>
            </p:extLst>
          </p:nvPr>
        </p:nvGraphicFramePr>
        <p:xfrm>
          <a:off x="2032001" y="0"/>
          <a:ext cx="812799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Introdução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Desenvolvimento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Conclusão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92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Microfone CONDENSADOR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41413" y="6104964"/>
            <a:ext cx="9905999" cy="533401"/>
          </a:xfrm>
        </p:spPr>
        <p:txBody>
          <a:bodyPr/>
          <a:lstStyle/>
          <a:p>
            <a:pPr algn="r"/>
            <a:r>
              <a:rPr lang="pt-BR" dirty="0" smtClean="0"/>
              <a:t>Preços consultados no dia 28/04/2017.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062" y="1895755"/>
            <a:ext cx="2343150" cy="31432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786" y="1905280"/>
            <a:ext cx="2324100" cy="31242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711" y="1880627"/>
            <a:ext cx="2314575" cy="3162300"/>
          </a:xfrm>
          <a:prstGeom prst="rect">
            <a:avLst/>
          </a:prstGeom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262962"/>
              </p:ext>
            </p:extLst>
          </p:nvPr>
        </p:nvGraphicFramePr>
        <p:xfrm>
          <a:off x="2032001" y="0"/>
          <a:ext cx="812799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Introdução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Desenvolvimento</a:t>
                      </a:r>
                      <a:r>
                        <a:rPr lang="pt-BR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Conclusão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771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249</TotalTime>
  <Words>264</Words>
  <Application>Microsoft Office PowerPoint</Application>
  <PresentationFormat>Widescreen</PresentationFormat>
  <Paragraphs>114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Tw Cen MT</vt:lpstr>
      <vt:lpstr>Circuito</vt:lpstr>
      <vt:lpstr>HOME STUDIO</vt:lpstr>
      <vt:lpstr>O músico contemporâneo</vt:lpstr>
      <vt:lpstr>Apresentação do PowerPoint</vt:lpstr>
      <vt:lpstr>equipamento</vt:lpstr>
      <vt:lpstr>Interface</vt:lpstr>
      <vt:lpstr>Fone</vt:lpstr>
      <vt:lpstr>Monitor de áudio</vt:lpstr>
      <vt:lpstr>Microfone dinâmico</vt:lpstr>
      <vt:lpstr>Microfone CONDENSADOR</vt:lpstr>
      <vt:lpstr>Controlador midi</vt:lpstr>
      <vt:lpstr>Custos adicionais</vt:lpstr>
      <vt:lpstr>SOFTWARE</vt:lpstr>
      <vt:lpstr>Apresentação do PowerPoint</vt:lpstr>
      <vt:lpstr>Exercícios</vt:lpstr>
      <vt:lpstr>Dicas de apostilas, livros e aulas</vt:lpstr>
      <vt:lpstr>CONCLUSÃO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STUDIO</dc:title>
  <dc:creator>Hugo</dc:creator>
  <cp:lastModifiedBy>Hugo</cp:lastModifiedBy>
  <cp:revision>29</cp:revision>
  <dcterms:created xsi:type="dcterms:W3CDTF">2017-04-28T16:08:49Z</dcterms:created>
  <dcterms:modified xsi:type="dcterms:W3CDTF">2017-04-28T20:17:52Z</dcterms:modified>
</cp:coreProperties>
</file>